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0"/>
  </p:notesMasterIdLst>
  <p:sldIdLst>
    <p:sldId id="417" r:id="rId3"/>
    <p:sldId id="386" r:id="rId4"/>
    <p:sldId id="362" r:id="rId5"/>
    <p:sldId id="256" r:id="rId6"/>
    <p:sldId id="418" r:id="rId7"/>
    <p:sldId id="381" r:id="rId8"/>
    <p:sldId id="387" r:id="rId9"/>
    <p:sldId id="393" r:id="rId10"/>
    <p:sldId id="394" r:id="rId11"/>
    <p:sldId id="395" r:id="rId12"/>
    <p:sldId id="411" r:id="rId13"/>
    <p:sldId id="351" r:id="rId14"/>
    <p:sldId id="412" r:id="rId15"/>
    <p:sldId id="397" r:id="rId16"/>
    <p:sldId id="415" r:id="rId17"/>
    <p:sldId id="414" r:id="rId18"/>
    <p:sldId id="355" r:id="rId19"/>
  </p:sldIdLst>
  <p:sldSz cx="9144000" cy="6858000" type="screen4x3"/>
  <p:notesSz cx="6858000" cy="9144000"/>
  <p:embeddedFontLst>
    <p:embeddedFont>
      <p:font typeface=".VnAvant" panose="020B7200000000000000" pitchFamily="34" charset="0"/>
      <p:regular r:id="rId21"/>
      <p:bold r:id="rId22"/>
      <p:italic r:id="rId23"/>
      <p:boldItalic r:id="rId24"/>
    </p:embeddedFont>
    <p:embeddedFont>
      <p:font typeface=".VnCooper" panose="020B7200000000000000" pitchFamily="34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HP001" panose="020B0604020202020204" charset="0"/>
      <p:regular r:id="rId34"/>
      <p:bold r:id="rId35"/>
    </p:embeddedFont>
    <p:embeddedFont>
      <p:font typeface="HP001 4 hàng" panose="020B0604020202020204" charset="0"/>
      <p:bold r:id="rId36"/>
    </p:embeddedFont>
    <p:embeddedFont>
      <p:font typeface="HP-087" panose="020B0604020202020204"/>
      <p:bold r:id="rId37"/>
    </p:embeddedFont>
    <p:embeddedFont>
      <p:font typeface="VNI-Avo" pitchFamily="2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FF0066"/>
    <a:srgbClr val="0033CC"/>
    <a:srgbClr val="000099"/>
    <a:srgbClr val="008000"/>
    <a:srgbClr val="009900"/>
    <a:srgbClr val="FF9933"/>
    <a:srgbClr val="FFCC00"/>
    <a:srgbClr val="993366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157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tableStyles" Target="tableStyles.xml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22/02/2021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6.jpeg"/><Relationship Id="rId3" Type="http://schemas.openxmlformats.org/officeDocument/2006/relationships/audio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5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1.png"/><Relationship Id="rId11" Type="http://schemas.openxmlformats.org/officeDocument/2006/relationships/image" Target="../media/image14.jpeg"/><Relationship Id="rId5" Type="http://schemas.openxmlformats.org/officeDocument/2006/relationships/image" Target="../media/image10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3.gif"/><Relationship Id="rId1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f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95428"/>
      </p:ext>
    </p:extLst>
  </p:cSld>
  <p:clrMapOvr>
    <a:masterClrMapping/>
  </p:clrMapOvr>
  <p:transition advTm="6645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4147F7C-2CD8-497F-BF58-A9762BA9B658}"/>
              </a:ext>
            </a:extLst>
          </p:cNvPr>
          <p:cNvSpPr txBox="1"/>
          <p:nvPr/>
        </p:nvSpPr>
        <p:spPr>
          <a:xfrm>
            <a:off x="1098176" y="3865525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D05FC4-D4D6-45D4-A29F-A9971067087B}"/>
              </a:ext>
            </a:extLst>
          </p:cNvPr>
          <p:cNvSpPr txBox="1"/>
          <p:nvPr/>
        </p:nvSpPr>
        <p:spPr>
          <a:xfrm>
            <a:off x="4206688" y="3853113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EA1FB95-B606-4BD2-A336-BA7A32E65ACE}"/>
              </a:ext>
            </a:extLst>
          </p:cNvPr>
          <p:cNvSpPr txBox="1"/>
          <p:nvPr/>
        </p:nvSpPr>
        <p:spPr>
          <a:xfrm>
            <a:off x="7315200" y="3798779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bÕ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5" t="59909" r="54123" b="24749"/>
          <a:stretch/>
        </p:blipFill>
        <p:spPr>
          <a:xfrm>
            <a:off x="357468" y="2014689"/>
            <a:ext cx="2710156" cy="18508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2" t="60031" r="33436" b="24627"/>
          <a:stretch/>
        </p:blipFill>
        <p:spPr>
          <a:xfrm>
            <a:off x="3895594" y="2036232"/>
            <a:ext cx="1727517" cy="185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4" t="59507" r="11464" b="25151"/>
          <a:stretch/>
        </p:blipFill>
        <p:spPr>
          <a:xfrm>
            <a:off x="6781800" y="1972995"/>
            <a:ext cx="1727517" cy="18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9089" y="-25706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7E2A172-5943-43E2-AAEC-A1840D55832C}"/>
              </a:ext>
            </a:extLst>
          </p:cNvPr>
          <p:cNvSpPr txBox="1"/>
          <p:nvPr/>
        </p:nvSpPr>
        <p:spPr>
          <a:xfrm flipH="1">
            <a:off x="5193391" y="3273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A867E4-27B3-4F70-8E4D-40D072D52B4B}"/>
              </a:ext>
            </a:extLst>
          </p:cNvPr>
          <p:cNvGrpSpPr/>
          <p:nvPr/>
        </p:nvGrpSpPr>
        <p:grpSpPr>
          <a:xfrm>
            <a:off x="526893" y="2857071"/>
            <a:ext cx="3250275" cy="2181773"/>
            <a:chOff x="522921" y="3262606"/>
            <a:chExt cx="3250275" cy="2181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125520F-CB7E-4901-B78C-68AF44B0786D}"/>
                </a:ext>
              </a:extLst>
            </p:cNvPr>
            <p:cNvGrpSpPr/>
            <p:nvPr/>
          </p:nvGrpSpPr>
          <p:grpSpPr>
            <a:xfrm>
              <a:off x="522921" y="3262606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33CC"/>
                        </a:solidFill>
                        <a:latin typeface=".VnAvant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e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bÐ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E2125B-C51E-4C43-9275-D8C380B3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1705" y="4158012"/>
              <a:ext cx="1127858" cy="12863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AA40BB-08BC-4E75-9BF9-4BDC474B54CB}"/>
              </a:ext>
            </a:extLst>
          </p:cNvPr>
          <p:cNvGrpSpPr/>
          <p:nvPr/>
        </p:nvGrpSpPr>
        <p:grpSpPr>
          <a:xfrm>
            <a:off x="5076699" y="2884027"/>
            <a:ext cx="3250275" cy="2008910"/>
            <a:chOff x="5173705" y="3262606"/>
            <a:chExt cx="3250275" cy="2008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2B312A-67EB-47D9-ADC5-C40E43427260}"/>
                </a:ext>
              </a:extLst>
            </p:cNvPr>
            <p:cNvGrpSpPr/>
            <p:nvPr/>
          </p:nvGrpSpPr>
          <p:grpSpPr>
            <a:xfrm>
              <a:off x="5173705" y="3262606"/>
              <a:ext cx="3250275" cy="2008910"/>
              <a:chOff x="5562600" y="1752600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2600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86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bª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19800" y="1836001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b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7703819" y="183600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ª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88A01E-856E-4F96-B3A0-5458D29FFC2F}"/>
                </a:ext>
              </a:extLst>
            </p:cNvPr>
            <p:cNvSpPr txBox="1"/>
            <p:nvPr/>
          </p:nvSpPr>
          <p:spPr>
            <a:xfrm>
              <a:off x="6701838" y="4357115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3831809-30EE-41EF-8B39-7FD4EBF92A8B}"/>
              </a:ext>
            </a:extLst>
          </p:cNvPr>
          <p:cNvSpPr txBox="1"/>
          <p:nvPr/>
        </p:nvSpPr>
        <p:spPr>
          <a:xfrm>
            <a:off x="943697" y="5390743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bÌ</a:t>
            </a:r>
            <a:endParaRPr lang="en-US" sz="48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B5B8BE-3F73-4CAD-9041-0D77A12ADCD2}"/>
              </a:ext>
            </a:extLst>
          </p:cNvPr>
          <p:cNvSpPr txBox="1"/>
          <p:nvPr/>
        </p:nvSpPr>
        <p:spPr>
          <a:xfrm>
            <a:off x="3748507" y="5390742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3E7554-0E69-4EA3-B4FD-068ECB64AD29}"/>
              </a:ext>
            </a:extLst>
          </p:cNvPr>
          <p:cNvSpPr txBox="1"/>
          <p:nvPr/>
        </p:nvSpPr>
        <p:spPr>
          <a:xfrm>
            <a:off x="6712782" y="5390742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33CC"/>
                </a:solidFill>
                <a:latin typeface=".VnAvant" panose="020B7200000000000000" pitchFamily="34" charset="0"/>
              </a:rPr>
              <a:t>bÕ</a:t>
            </a:r>
            <a:endParaRPr lang="en-US" sz="4800" b="1" dirty="0">
              <a:solidFill>
                <a:srgbClr val="0033CC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781900"/>
      </p:ext>
    </p:extLst>
  </p:cSld>
  <p:clrMapOvr>
    <a:masterClrMapping/>
  </p:clrMapOvr>
  <p:transition advTm="6645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9089" y="-25706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7E2A172-5943-43E2-AAEC-A1840D55832C}"/>
              </a:ext>
            </a:extLst>
          </p:cNvPr>
          <p:cNvSpPr txBox="1"/>
          <p:nvPr/>
        </p:nvSpPr>
        <p:spPr>
          <a:xfrm flipH="1">
            <a:off x="5193391" y="32733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856510" y="187075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3B47CDC-BC6E-46DC-A305-B87EE1A06572}"/>
              </a:ext>
            </a:extLst>
          </p:cNvPr>
          <p:cNvSpPr txBox="1"/>
          <p:nvPr/>
        </p:nvSpPr>
        <p:spPr>
          <a:xfrm flipH="1">
            <a:off x="6457997" y="187878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A867E4-27B3-4F70-8E4D-40D072D52B4B}"/>
              </a:ext>
            </a:extLst>
          </p:cNvPr>
          <p:cNvGrpSpPr/>
          <p:nvPr/>
        </p:nvGrpSpPr>
        <p:grpSpPr>
          <a:xfrm>
            <a:off x="526893" y="2857071"/>
            <a:ext cx="3250275" cy="2181773"/>
            <a:chOff x="522921" y="3262606"/>
            <a:chExt cx="3250275" cy="218177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125520F-CB7E-4901-B78C-68AF44B0786D}"/>
                </a:ext>
              </a:extLst>
            </p:cNvPr>
            <p:cNvGrpSpPr/>
            <p:nvPr/>
          </p:nvGrpSpPr>
          <p:grpSpPr>
            <a:xfrm>
              <a:off x="522921" y="3262606"/>
              <a:ext cx="3250275" cy="2008910"/>
              <a:chOff x="375213" y="3828529"/>
              <a:chExt cx="3250275" cy="200891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3BBAC99-0934-486E-BC60-E5352A427956}"/>
                  </a:ext>
                </a:extLst>
              </p:cNvPr>
              <p:cNvGrpSpPr/>
              <p:nvPr/>
            </p:nvGrpSpPr>
            <p:grpSpPr>
              <a:xfrm>
                <a:off x="375213" y="3828529"/>
                <a:ext cx="3250275" cy="2008910"/>
                <a:chOff x="221433" y="1788118"/>
                <a:chExt cx="3250275" cy="2008910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21433" y="1788118"/>
                  <a:ext cx="3250275" cy="2008910"/>
                  <a:chOff x="304800" y="1752600"/>
                  <a:chExt cx="3250275" cy="2008910"/>
                </a:xfrm>
              </p:grpSpPr>
              <p:sp>
                <p:nvSpPr>
                  <p:cNvPr id="5" name="Rectangle 4"/>
                  <p:cNvSpPr/>
                  <p:nvPr/>
                </p:nvSpPr>
                <p:spPr bwMode="auto">
                  <a:xfrm>
                    <a:off x="304800" y="1752600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 bwMode="auto">
                  <a:xfrm>
                    <a:off x="1954874" y="1759526"/>
                    <a:ext cx="1600200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 bwMode="auto">
                  <a:xfrm>
                    <a:off x="304801" y="2770910"/>
                    <a:ext cx="3250274" cy="990600"/>
                  </a:xfrm>
                  <a:prstGeom prst="rect">
                    <a:avLst/>
                  </a:prstGeom>
                  <a:solidFill>
                    <a:srgbClr val="CCECFF"/>
                  </a:solidFill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indent="0" algn="ctr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4800" b="1" i="0" u="none" strike="noStrike" cap="none" normalizeH="0" baseline="0">
                      <a:ln>
                        <a:noFill/>
                      </a:ln>
                      <a:solidFill>
                        <a:srgbClr val="0033CC"/>
                      </a:solidFill>
                      <a:effectLst/>
                      <a:latin typeface=".VnAvant" pitchFamily="34" charset="0"/>
                    </a:endParaRPr>
                  </a:p>
                </p:txBody>
              </p:sp>
            </p:grpSp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B5D9E3A0-06E5-475D-A80A-88DFBC4941EC}"/>
                    </a:ext>
                  </a:extLst>
                </p:cNvPr>
                <p:cNvGrpSpPr/>
                <p:nvPr/>
              </p:nvGrpSpPr>
              <p:grpSpPr>
                <a:xfrm>
                  <a:off x="790850" y="1836002"/>
                  <a:ext cx="2059031" cy="830998"/>
                  <a:chOff x="790850" y="1836002"/>
                  <a:chExt cx="2059031" cy="830998"/>
                </a:xfrm>
              </p:grpSpPr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90850" y="1836002"/>
                    <a:ext cx="591829" cy="83099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0033CC"/>
                        </a:solidFill>
                        <a:latin typeface=".VnAvant" pitchFamily="34" charset="0"/>
                      </a:rPr>
                      <a:t>b</a:t>
                    </a:r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 flipH="1">
                    <a:off x="2362200" y="1836003"/>
                    <a:ext cx="487681" cy="83099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4800" b="1" dirty="0">
                        <a:solidFill>
                          <a:srgbClr val="FF0000"/>
                        </a:solidFill>
                        <a:latin typeface=".VnAvant" pitchFamily="34" charset="0"/>
                      </a:rPr>
                      <a:t>e</a:t>
                    </a:r>
                  </a:p>
                </p:txBody>
              </p:sp>
            </p:grpSp>
          </p:grpSp>
          <p:sp>
            <p:nvSpPr>
              <p:cNvPr id="15" name="TextBox 14"/>
              <p:cNvSpPr txBox="1"/>
              <p:nvPr/>
            </p:nvSpPr>
            <p:spPr>
              <a:xfrm rot="10800000" flipV="1">
                <a:off x="1500230" y="4853765"/>
                <a:ext cx="152721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solidFill>
                      <a:srgbClr val="0033CC"/>
                    </a:solidFill>
                    <a:latin typeface=".VnAvant" pitchFamily="34" charset="0"/>
                  </a:rPr>
                  <a:t>bÐ</a:t>
                </a:r>
                <a:endParaRPr lang="en-US" sz="4800" b="1" dirty="0">
                  <a:solidFill>
                    <a:srgbClr val="0033CC"/>
                  </a:solidFill>
                  <a:latin typeface=".VnAvant" pitchFamily="34" charset="0"/>
                </a:endParaRP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0E2125B-C51E-4C43-9275-D8C380B32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1705" y="4158012"/>
              <a:ext cx="1127858" cy="128636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AAA40BB-08BC-4E75-9BF9-4BDC474B54CB}"/>
              </a:ext>
            </a:extLst>
          </p:cNvPr>
          <p:cNvGrpSpPr/>
          <p:nvPr/>
        </p:nvGrpSpPr>
        <p:grpSpPr>
          <a:xfrm>
            <a:off x="5076699" y="2884027"/>
            <a:ext cx="3250275" cy="2008910"/>
            <a:chOff x="5173705" y="3262606"/>
            <a:chExt cx="3250275" cy="200891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2B312A-67EB-47D9-ADC5-C40E43427260}"/>
                </a:ext>
              </a:extLst>
            </p:cNvPr>
            <p:cNvGrpSpPr/>
            <p:nvPr/>
          </p:nvGrpSpPr>
          <p:grpSpPr>
            <a:xfrm>
              <a:off x="5173705" y="3262606"/>
              <a:ext cx="3250275" cy="2008910"/>
              <a:chOff x="5562600" y="1752600"/>
              <a:chExt cx="3250275" cy="2008910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562600" y="1752600"/>
                <a:ext cx="3250275" cy="2008910"/>
                <a:chOff x="304800" y="1752600"/>
                <a:chExt cx="3250275" cy="2008910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304800" y="1752600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2" name="Rectangle 11"/>
                <p:cNvSpPr/>
                <p:nvPr/>
              </p:nvSpPr>
              <p:spPr bwMode="auto">
                <a:xfrm>
                  <a:off x="1954874" y="1759526"/>
                  <a:ext cx="1600200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  <p:sp>
              <p:nvSpPr>
                <p:cNvPr id="13" name="Rectangle 12"/>
                <p:cNvSpPr/>
                <p:nvPr/>
              </p:nvSpPr>
              <p:spPr bwMode="auto">
                <a:xfrm>
                  <a:off x="304801" y="2770910"/>
                  <a:ext cx="3250274" cy="990600"/>
                </a:xfrm>
                <a:prstGeom prst="rect">
                  <a:avLst/>
                </a:prstGeom>
                <a:solidFill>
                  <a:srgbClr val="CC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4800" b="1" i="0" u="none" strike="noStrike" cap="none" normalizeH="0" baseline="0">
                    <a:ln>
                      <a:noFill/>
                    </a:ln>
                    <a:solidFill>
                      <a:srgbClr val="0033CC"/>
                    </a:solidFill>
                    <a:effectLst/>
                    <a:latin typeface=".VnAvant" pitchFamily="34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6705600" y="2847109"/>
                <a:ext cx="98616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bª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019800" y="1836001"/>
                <a:ext cx="59182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800" b="1" dirty="0">
                    <a:solidFill>
                      <a:srgbClr val="0033CC"/>
                    </a:solidFill>
                    <a:latin typeface=".VnAvant" pitchFamily="34" charset="0"/>
                  </a:rPr>
                  <a:t>b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flipH="1">
                <a:off x="7703819" y="1836003"/>
                <a:ext cx="48768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>
                    <a:solidFill>
                      <a:srgbClr val="FF0000"/>
                    </a:solidFill>
                    <a:latin typeface=".VnAvant" pitchFamily="34" charset="0"/>
                  </a:rPr>
                  <a:t>ª</a:t>
                </a: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88A01E-856E-4F96-B3A0-5458D29FFC2F}"/>
                </a:ext>
              </a:extLst>
            </p:cNvPr>
            <p:cNvSpPr txBox="1"/>
            <p:nvPr/>
          </p:nvSpPr>
          <p:spPr>
            <a:xfrm>
              <a:off x="6701838" y="4357115"/>
              <a:ext cx="107511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.VnAvant" panose="020B7200000000000000" pitchFamily="34" charset="0"/>
                </a:rPr>
                <a:t>ª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3831809-30EE-41EF-8B39-7FD4EBF92A8B}"/>
              </a:ext>
            </a:extLst>
          </p:cNvPr>
          <p:cNvSpPr txBox="1"/>
          <p:nvPr/>
        </p:nvSpPr>
        <p:spPr>
          <a:xfrm>
            <a:off x="943697" y="5390743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bÌ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2B5B8BE-3F73-4CAD-9041-0D77A12ADCD2}"/>
              </a:ext>
            </a:extLst>
          </p:cNvPr>
          <p:cNvSpPr txBox="1"/>
          <p:nvPr/>
        </p:nvSpPr>
        <p:spPr>
          <a:xfrm>
            <a:off x="3748507" y="5390742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bÐ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33E7554-0E69-4EA3-B4FD-068ECB64AD29}"/>
              </a:ext>
            </a:extLst>
          </p:cNvPr>
          <p:cNvSpPr txBox="1"/>
          <p:nvPr/>
        </p:nvSpPr>
        <p:spPr>
          <a:xfrm>
            <a:off x="6712782" y="5390742"/>
            <a:ext cx="14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.VnAvant" panose="020B7200000000000000" pitchFamily="34" charset="0"/>
              </a:rPr>
              <a:t>bÕ</a:t>
            </a:r>
            <a:endParaRPr lang="en-US" sz="4800" b="1" dirty="0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1466925" y="762000"/>
            <a:ext cx="6534075" cy="591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3A0E5B-F401-463A-9736-9835A513B1C7}"/>
              </a:ext>
            </a:extLst>
          </p:cNvPr>
          <p:cNvSpPr/>
          <p:nvPr/>
        </p:nvSpPr>
        <p:spPr>
          <a:xfrm>
            <a:off x="1845771" y="4419600"/>
            <a:ext cx="165942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l-GR" sz="96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 </a:t>
            </a:r>
            <a:r>
              <a:rPr lang="el-GR" sz="80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χ</a:t>
            </a:r>
            <a:r>
              <a:rPr lang="en-US" sz="80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Ⱦ </a:t>
            </a:r>
            <a:endParaRPr lang="en-US" sz="1400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Arial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245B66-7576-4790-9D83-9B95ACEA940E}"/>
              </a:ext>
            </a:extLst>
          </p:cNvPr>
          <p:cNvSpPr/>
          <p:nvPr/>
        </p:nvSpPr>
        <p:spPr>
          <a:xfrm>
            <a:off x="3836096" y="2392740"/>
            <a:ext cx="227017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105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 </a:t>
            </a:r>
            <a:r>
              <a:rPr lang="en-US" sz="88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ɓ  Ź  </a:t>
            </a:r>
            <a:endParaRPr lang="en-US" sz="6600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Arial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3A0E5B-F401-463A-9736-9835A513B1C7}"/>
              </a:ext>
            </a:extLst>
          </p:cNvPr>
          <p:cNvSpPr/>
          <p:nvPr/>
        </p:nvSpPr>
        <p:spPr>
          <a:xfrm>
            <a:off x="5697846" y="4678740"/>
            <a:ext cx="227818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l-GR" sz="96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 </a:t>
            </a:r>
            <a:r>
              <a:rPr lang="el-GR" sz="80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 χ</a:t>
            </a:r>
            <a:r>
              <a:rPr lang="vi-VN" sz="80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Ʉ </a:t>
            </a:r>
            <a:r>
              <a:rPr lang="en-US" sz="8000" dirty="0">
                <a:solidFill>
                  <a:srgbClr val="FF0000"/>
                </a:solidFill>
                <a:latin typeface="HP001" pitchFamily="34" charset="-93"/>
                <a:ea typeface="HP001" pitchFamily="34" charset="-93"/>
                <a:cs typeface="Arial" pitchFamily="34" charset="0"/>
              </a:rPr>
              <a:t> </a:t>
            </a:r>
            <a:endParaRPr lang="en-US" sz="1400" dirty="0">
              <a:solidFill>
                <a:srgbClr val="FF0000"/>
              </a:solidFill>
              <a:latin typeface="HP001" pitchFamily="34" charset="-93"/>
              <a:ea typeface="HP001" pitchFamily="34" charset="-93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1143000"/>
            <a:ext cx="6629400" cy="4267200"/>
          </a:xfrm>
        </p:spPr>
      </p:pic>
    </p:spTree>
    <p:extLst>
      <p:ext uri="{BB962C8B-B14F-4D97-AF65-F5344CB8AC3E}">
        <p14:creationId xmlns:p14="http://schemas.microsoft.com/office/powerpoint/2010/main" val="123175549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1600" y="990600"/>
            <a:ext cx="64892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1746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109" y="18288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38E85-5551-43A0-A0C6-0F1B10B23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973" y="2165343"/>
            <a:ext cx="4724488" cy="2527313"/>
          </a:xfrm>
          <a:prstGeom prst="rect">
            <a:avLst/>
          </a:prstGeom>
        </p:spPr>
      </p:pic>
      <p:sp>
        <p:nvSpPr>
          <p:cNvPr id="13" name="Freeform: Shape 12">
            <a:hlinkClick r:id="" action="ppaction://noaction"/>
            <a:extLst>
              <a:ext uri="{FF2B5EF4-FFF2-40B4-BE49-F238E27FC236}">
                <a16:creationId xmlns:a16="http://schemas.microsoft.com/office/drawing/2014/main" id="{1459EC2B-1A67-4C6C-A3DA-8BAD6881F9FE}"/>
              </a:ext>
            </a:extLst>
          </p:cNvPr>
          <p:cNvSpPr/>
          <p:nvPr/>
        </p:nvSpPr>
        <p:spPr>
          <a:xfrm>
            <a:off x="2057400" y="1293327"/>
            <a:ext cx="2419082" cy="273843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4" name="Freeform: Shape 13">
            <a:hlinkClick r:id="" action="ppaction://noaction"/>
            <a:extLst>
              <a:ext uri="{FF2B5EF4-FFF2-40B4-BE49-F238E27FC236}">
                <a16:creationId xmlns:a16="http://schemas.microsoft.com/office/drawing/2014/main" id="{816C5A14-F5BC-4B15-AF50-801E97A5C832}"/>
              </a:ext>
            </a:extLst>
          </p:cNvPr>
          <p:cNvSpPr/>
          <p:nvPr/>
        </p:nvSpPr>
        <p:spPr>
          <a:xfrm rot="16200000">
            <a:off x="2238959" y="3470157"/>
            <a:ext cx="2422133" cy="2798102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5" name="Freeform: Shape 14">
            <a:hlinkClick r:id="" action="ppaction://noaction"/>
            <a:extLst>
              <a:ext uri="{FF2B5EF4-FFF2-40B4-BE49-F238E27FC236}">
                <a16:creationId xmlns:a16="http://schemas.microsoft.com/office/drawing/2014/main" id="{90B5A049-22AF-4F81-AC48-99E6F778C6EC}"/>
              </a:ext>
            </a:extLst>
          </p:cNvPr>
          <p:cNvSpPr/>
          <p:nvPr/>
        </p:nvSpPr>
        <p:spPr>
          <a:xfrm rot="10800000">
            <a:off x="4419600" y="3307396"/>
            <a:ext cx="2486878" cy="2798169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sp>
        <p:nvSpPr>
          <p:cNvPr id="16" name="Freeform: Shape 15">
            <a:hlinkClick r:id="" action="ppaction://noaction"/>
            <a:extLst>
              <a:ext uri="{FF2B5EF4-FFF2-40B4-BE49-F238E27FC236}">
                <a16:creationId xmlns:a16="http://schemas.microsoft.com/office/drawing/2014/main" id="{398D8F13-E761-4554-B24E-F1B60F3435FA}"/>
              </a:ext>
            </a:extLst>
          </p:cNvPr>
          <p:cNvSpPr/>
          <p:nvPr/>
        </p:nvSpPr>
        <p:spPr>
          <a:xfrm rot="5400000">
            <a:off x="4280959" y="1050969"/>
            <a:ext cx="2383161" cy="2867878"/>
          </a:xfrm>
          <a:custGeom>
            <a:avLst/>
            <a:gdLst>
              <a:gd name="connsiteX0" fmla="*/ 0 w 2118049"/>
              <a:gd name="connsiteY0" fmla="*/ 0 h 2454366"/>
              <a:gd name="connsiteX1" fmla="*/ 2118049 w 2118049"/>
              <a:gd name="connsiteY1" fmla="*/ 0 h 2454366"/>
              <a:gd name="connsiteX2" fmla="*/ 2118049 w 2118049"/>
              <a:gd name="connsiteY2" fmla="*/ 756668 h 2454366"/>
              <a:gd name="connsiteX3" fmla="*/ 2111102 w 2118049"/>
              <a:gd name="connsiteY3" fmla="*/ 757369 h 2454366"/>
              <a:gd name="connsiteX4" fmla="*/ 1865246 w 2118049"/>
              <a:gd name="connsiteY4" fmla="*/ 1059024 h 2454366"/>
              <a:gd name="connsiteX5" fmla="*/ 2111102 w 2118049"/>
              <a:gd name="connsiteY5" fmla="*/ 1360680 h 2454366"/>
              <a:gd name="connsiteX6" fmla="*/ 2118049 w 2118049"/>
              <a:gd name="connsiteY6" fmla="*/ 1361380 h 2454366"/>
              <a:gd name="connsiteX7" fmla="*/ 2118049 w 2118049"/>
              <a:gd name="connsiteY7" fmla="*/ 2118049 h 2454366"/>
              <a:gd name="connsiteX8" fmla="*/ 1364072 w 2118049"/>
              <a:gd name="connsiteY8" fmla="*/ 2118049 h 2454366"/>
              <a:gd name="connsiteX9" fmla="*/ 1366935 w 2118049"/>
              <a:gd name="connsiteY9" fmla="*/ 2146455 h 2454366"/>
              <a:gd name="connsiteX10" fmla="*/ 1059024 w 2118049"/>
              <a:gd name="connsiteY10" fmla="*/ 2454366 h 2454366"/>
              <a:gd name="connsiteX11" fmla="*/ 751113 w 2118049"/>
              <a:gd name="connsiteY11" fmla="*/ 2146455 h 2454366"/>
              <a:gd name="connsiteX12" fmla="*/ 753977 w 2118049"/>
              <a:gd name="connsiteY12" fmla="*/ 2118049 h 2454366"/>
              <a:gd name="connsiteX13" fmla="*/ 0 w 2118049"/>
              <a:gd name="connsiteY13" fmla="*/ 2118049 h 245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18049" h="2454366">
                <a:moveTo>
                  <a:pt x="0" y="0"/>
                </a:moveTo>
                <a:lnTo>
                  <a:pt x="2118049" y="0"/>
                </a:lnTo>
                <a:lnTo>
                  <a:pt x="2118049" y="756668"/>
                </a:lnTo>
                <a:lnTo>
                  <a:pt x="2111102" y="757369"/>
                </a:lnTo>
                <a:cubicBezTo>
                  <a:pt x="1970792" y="786080"/>
                  <a:pt x="1865246" y="910226"/>
                  <a:pt x="1865246" y="1059024"/>
                </a:cubicBezTo>
                <a:cubicBezTo>
                  <a:pt x="1865246" y="1207822"/>
                  <a:pt x="1970792" y="1331968"/>
                  <a:pt x="2111102" y="1360680"/>
                </a:cubicBezTo>
                <a:lnTo>
                  <a:pt x="2118049" y="1361380"/>
                </a:lnTo>
                <a:lnTo>
                  <a:pt x="2118049" y="2118049"/>
                </a:lnTo>
                <a:lnTo>
                  <a:pt x="1364072" y="2118049"/>
                </a:lnTo>
                <a:lnTo>
                  <a:pt x="1366935" y="2146455"/>
                </a:lnTo>
                <a:cubicBezTo>
                  <a:pt x="1366935" y="2316510"/>
                  <a:pt x="1229079" y="2454366"/>
                  <a:pt x="1059024" y="2454366"/>
                </a:cubicBezTo>
                <a:cubicBezTo>
                  <a:pt x="888969" y="2454366"/>
                  <a:pt x="751113" y="2316510"/>
                  <a:pt x="751113" y="2146455"/>
                </a:cubicBezTo>
                <a:lnTo>
                  <a:pt x="753977" y="2118049"/>
                </a:lnTo>
                <a:lnTo>
                  <a:pt x="0" y="2118049"/>
                </a:lnTo>
                <a:close/>
              </a:path>
            </a:pathLst>
          </a:cu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>
              <a:solidFill>
                <a:srgbClr val="008000"/>
              </a:solidFill>
            </a:endParaRPr>
          </a:p>
        </p:txBody>
      </p:sp>
      <p:pic>
        <p:nvPicPr>
          <p:cNvPr id="18" name="Picture 17" descr="A large brown teddy bear sitting on top of a stuffed animal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A3656AE-2372-47C5-BFB1-9DD5EFD2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464" y="5410200"/>
            <a:ext cx="1185842" cy="12906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Mảnh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ghép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B050"/>
                </a:solidFill>
              </a:rPr>
              <a:t>sắc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FF00FF"/>
                </a:solidFill>
              </a:rPr>
              <a:t>màu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.VnAvant" pitchFamily="34" charset="0"/>
              </a:rPr>
              <a:t>               </a:t>
            </a:r>
            <a:r>
              <a:rPr lang="en-US" sz="6600" b="1" dirty="0">
                <a:solidFill>
                  <a:schemeClr val="bg1"/>
                </a:solidFill>
                <a:latin typeface=".VnAvant" pitchFamily="34" charset="0"/>
              </a:rPr>
              <a:t>E  e		£  ª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>
                <a:solidFill>
                  <a:srgbClr val="009900"/>
                </a:solidFill>
                <a:latin typeface=".VnCooper" pitchFamily="34" charset="0"/>
              </a:rPr>
              <a:t>4</a:t>
            </a:r>
            <a:endParaRPr lang="vi-VN" sz="50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960635"/>
      </p:ext>
    </p:extLst>
  </p:cSld>
  <p:clrMapOvr>
    <a:masterClrMapping/>
  </p:clrMapOvr>
  <p:transition advTm="6645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BD88CBD-108C-4AD4-A0C3-1FD8CECBB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1" y="0"/>
            <a:ext cx="9046317" cy="424679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04D67515-01BD-40FE-8648-3613C421ADAC}"/>
              </a:ext>
            </a:extLst>
          </p:cNvPr>
          <p:cNvSpPr txBox="1"/>
          <p:nvPr/>
        </p:nvSpPr>
        <p:spPr>
          <a:xfrm flipH="1">
            <a:off x="328513" y="4371908"/>
            <a:ext cx="87297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002060"/>
                </a:solidFill>
                <a:latin typeface=".VnAvant" pitchFamily="34" charset="0"/>
              </a:rPr>
              <a:t>BÐ 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</a:rPr>
              <a:t>kÓ</a:t>
            </a:r>
            <a:r>
              <a:rPr lang="en-US" sz="5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r>
              <a:rPr lang="en-US" sz="5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</a:rPr>
              <a:t>nghe</a:t>
            </a:r>
            <a:r>
              <a:rPr lang="en-US" sz="5000" b="1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</a:rPr>
              <a:t>vÒ</a:t>
            </a:r>
            <a:r>
              <a:rPr lang="en-US" sz="5000" b="1" dirty="0">
                <a:solidFill>
                  <a:srgbClr val="002060"/>
                </a:solidFill>
                <a:latin typeface=".VnAvant" pitchFamily="34" charset="0"/>
              </a:rPr>
              <a:t> b¹n </a:t>
            </a:r>
            <a:r>
              <a:rPr lang="en-US" sz="5000" b="1" dirty="0" err="1">
                <a:solidFill>
                  <a:srgbClr val="002060"/>
                </a:solidFill>
                <a:latin typeface=".VnAvant" pitchFamily="34" charset="0"/>
              </a:rPr>
              <a:t>bÌ</a:t>
            </a:r>
            <a:endParaRPr lang="en-US" sz="5000" b="1" dirty="0">
              <a:solidFill>
                <a:srgbClr val="002060"/>
              </a:solidFill>
              <a:latin typeface=".VnAvant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27954D-99FB-49DB-819C-7844E8C27447}"/>
              </a:ext>
            </a:extLst>
          </p:cNvPr>
          <p:cNvSpPr txBox="1"/>
          <p:nvPr/>
        </p:nvSpPr>
        <p:spPr>
          <a:xfrm flipH="1">
            <a:off x="691398" y="4395108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B2082B-F585-455F-BF5C-4D6CB88DC8C3}"/>
              </a:ext>
            </a:extLst>
          </p:cNvPr>
          <p:cNvSpPr txBox="1"/>
          <p:nvPr/>
        </p:nvSpPr>
        <p:spPr>
          <a:xfrm flipH="1">
            <a:off x="4587650" y="4370120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99325B6-3344-4EB9-8FF4-2794527E3557}"/>
              </a:ext>
            </a:extLst>
          </p:cNvPr>
          <p:cNvSpPr txBox="1"/>
          <p:nvPr/>
        </p:nvSpPr>
        <p:spPr>
          <a:xfrm flipH="1">
            <a:off x="2844280" y="4371908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363485E-79D8-430A-BFC3-27F017413636}"/>
              </a:ext>
            </a:extLst>
          </p:cNvPr>
          <p:cNvSpPr txBox="1"/>
          <p:nvPr/>
        </p:nvSpPr>
        <p:spPr>
          <a:xfrm>
            <a:off x="7924800" y="4370120"/>
            <a:ext cx="80771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35D3C4-F048-4AB3-9772-51460B176EAC}"/>
              </a:ext>
            </a:extLst>
          </p:cNvPr>
          <p:cNvSpPr txBox="1"/>
          <p:nvPr/>
        </p:nvSpPr>
        <p:spPr>
          <a:xfrm flipH="1">
            <a:off x="1645919" y="4396026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5568200" y="4383508"/>
            <a:ext cx="4876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86379" y="3048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7E2A172-5943-43E2-AAEC-A1840D55832C}"/>
              </a:ext>
            </a:extLst>
          </p:cNvPr>
          <p:cNvSpPr txBox="1"/>
          <p:nvPr/>
        </p:nvSpPr>
        <p:spPr>
          <a:xfrm flipH="1">
            <a:off x="5173705" y="304800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09920" y="245239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079337" y="250028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2650687" y="2500282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 rot="10800000" flipV="1">
            <a:off x="1634937" y="3477633"/>
            <a:ext cx="525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0E2125B-C51E-4C43-9275-D8C380B32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3339230"/>
            <a:ext cx="1127858" cy="12863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173705" y="24384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316705" y="35329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30905" y="25218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314924" y="25218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288A01E-856E-4F96-B3A0-5458D29FFC2F}"/>
              </a:ext>
            </a:extLst>
          </p:cNvPr>
          <p:cNvSpPr txBox="1"/>
          <p:nvPr/>
        </p:nvSpPr>
        <p:spPr>
          <a:xfrm>
            <a:off x="6823779" y="3550654"/>
            <a:ext cx="107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anose="020B7200000000000000" pitchFamily="34" charset="0"/>
              </a:rPr>
              <a:t>ª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H="1">
            <a:off x="2314408" y="3544391"/>
            <a:ext cx="101219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1" grpId="0"/>
      <p:bldP spid="17" grpId="0"/>
      <p:bldP spid="18" grpId="0"/>
      <p:bldP spid="15" grpId="0"/>
      <p:bldP spid="19" grpId="0"/>
      <p:bldP spid="29" grpId="0"/>
      <p:bldP spid="30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e, ª</a:t>
            </a:r>
            <a:r>
              <a:rPr lang="en-US" sz="6000" b="1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5606615" y="4002618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97568" y="3993570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2161721" y="4024648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e, ª</a:t>
            </a:r>
            <a:r>
              <a:rPr lang="vi-VN" sz="3200" b="1" dirty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019890" y="51816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e</a:t>
            </a: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2831644" y="51816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006600"/>
                </a:solidFill>
                <a:latin typeface=".VnAvant" pitchFamily="34" charset="0"/>
              </a:rPr>
              <a:t>b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623807" y="5517174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303553" y="5254716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en-US" sz="3600" b="1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endParaRPr lang="en-US" sz="3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570336" y="523173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 err="1">
                <a:solidFill>
                  <a:srgbClr val="FF0000"/>
                </a:solidFill>
                <a:latin typeface=".VnAvant" pitchFamily="34" charset="0"/>
              </a:rPr>
              <a:t>bÐ</a:t>
            </a:r>
            <a:endParaRPr lang="en-US" sz="36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080734" y="5566166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876800" y="5554786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527510-0A58-42DF-925A-97FA17351C4D}"/>
              </a:ext>
            </a:extLst>
          </p:cNvPr>
          <p:cNvGrpSpPr/>
          <p:nvPr/>
        </p:nvGrpSpPr>
        <p:grpSpPr>
          <a:xfrm>
            <a:off x="5288571" y="5169462"/>
            <a:ext cx="714125" cy="677246"/>
            <a:chOff x="5606615" y="4002618"/>
            <a:chExt cx="792163" cy="646112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9293392-1F93-4622-834B-A18CB9AC3CDF}"/>
                </a:ext>
              </a:extLst>
            </p:cNvPr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11">
              <a:extLst>
                <a:ext uri="{FF2B5EF4-FFF2-40B4-BE49-F238E27FC236}">
                  <a16:creationId xmlns:a16="http://schemas.microsoft.com/office/drawing/2014/main" id="{3F23B841-29C0-4FCC-91C1-5EA17DE1F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3" grpId="0" animBg="1"/>
      <p:bldP spid="24" grpId="0" animBg="1"/>
      <p:bldP spid="26" grpId="0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4555</TotalTime>
  <Words>164</Words>
  <Application>Microsoft Office PowerPoint</Application>
  <PresentationFormat>On-screen Show (4:3)</PresentationFormat>
  <Paragraphs>80</Paragraphs>
  <Slides>17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HP001 4 hàng</vt:lpstr>
      <vt:lpstr>Comic Sans MS</vt:lpstr>
      <vt:lpstr>Times New Roman</vt:lpstr>
      <vt:lpstr>.VnAvant</vt:lpstr>
      <vt:lpstr>HP-087</vt:lpstr>
      <vt:lpstr>.VnCooper</vt:lpstr>
      <vt:lpstr>Calibri</vt:lpstr>
      <vt:lpstr>Arial</vt:lpstr>
      <vt:lpstr>HP001</vt:lpstr>
      <vt:lpstr>VNI-Avo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               E  e  £  ª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huyền khúc</cp:lastModifiedBy>
  <cp:revision>282</cp:revision>
  <dcterms:created xsi:type="dcterms:W3CDTF">2006-08-16T00:00:00Z</dcterms:created>
  <dcterms:modified xsi:type="dcterms:W3CDTF">2021-02-22T08:46:53Z</dcterms:modified>
</cp:coreProperties>
</file>